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258" r:id="rId3"/>
    <p:sldId id="305" r:id="rId4"/>
    <p:sldId id="275" r:id="rId5"/>
    <p:sldId id="278" r:id="rId6"/>
    <p:sldId id="264" r:id="rId7"/>
    <p:sldId id="277" r:id="rId8"/>
    <p:sldId id="304" r:id="rId9"/>
    <p:sldId id="306" r:id="rId10"/>
    <p:sldId id="281" r:id="rId11"/>
    <p:sldId id="263" r:id="rId12"/>
    <p:sldId id="265" r:id="rId13"/>
    <p:sldId id="266" r:id="rId14"/>
    <p:sldId id="267" r:id="rId15"/>
    <p:sldId id="268" r:id="rId16"/>
    <p:sldId id="269" r:id="rId17"/>
    <p:sldId id="270" r:id="rId18"/>
    <p:sldId id="271" r:id="rId19"/>
    <p:sldId id="272" r:id="rId20"/>
    <p:sldId id="273" r:id="rId21"/>
    <p:sldId id="274" r:id="rId22"/>
    <p:sldId id="276"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9144000" cy="5143500" type="screen16x9"/>
  <p:notesSz cx="6858000" cy="9144000"/>
  <p:embeddedFontLst>
    <p:embeddedFont>
      <p:font typeface="Inter" panose="020B0604020202020204" charset="0"/>
      <p:regular r:id="rId49"/>
      <p:bold r:id="rId50"/>
      <p:italic r:id="rId51"/>
      <p:boldItalic r:id="rId52"/>
    </p:embeddedFont>
    <p:embeddedFont>
      <p:font typeface="Inter ExtraBold" panose="020B0604020202020204" charset="0"/>
      <p:bold r:id="rId53"/>
      <p:boldItalic r:id="rId54"/>
    </p:embeddedFont>
    <p:embeddedFont>
      <p:font typeface="Inter Medium" panose="020B0604020202020204" charset="0"/>
      <p:regular r:id="rId55"/>
      <p:bold r:id="rId56"/>
      <p:italic r:id="rId57"/>
      <p:boldItalic r:id="rId58"/>
    </p:embeddedFont>
    <p:embeddedFont>
      <p:font typeface="Inter SemiBold" panose="020B0604020202020204" charset="0"/>
      <p:regular r:id="rId59"/>
      <p:bold r:id="rId60"/>
      <p:italic r:id="rId61"/>
      <p:boldItalic r:id="rId62"/>
    </p:embeddedFont>
    <p:embeddedFont>
      <p:font typeface="Roboto Mono" panose="00000009000000000000"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3" d="100"/>
          <a:sy n="133" d="100"/>
        </p:scale>
        <p:origin x="906" y="12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55" Type="http://schemas.openxmlformats.org/officeDocument/2006/relationships/image" Target="../media/image63.png"/><Relationship Id="rId63" Type="http://schemas.openxmlformats.org/officeDocument/2006/relationships/image" Target="../media/image70.png"/><Relationship Id="rId68" Type="http://schemas.openxmlformats.org/officeDocument/2006/relationships/image" Target="../media/image75.png"/><Relationship Id="rId7" Type="http://schemas.openxmlformats.org/officeDocument/2006/relationships/image" Target="../media/image15.png"/><Relationship Id="rId2" Type="http://schemas.openxmlformats.org/officeDocument/2006/relationships/notesSlide" Target="../notesSlides/notesSlide27.xml"/><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7.png"/><Relationship Id="rId66" Type="http://schemas.openxmlformats.org/officeDocument/2006/relationships/image" Target="../media/image73.png"/><Relationship Id="rId5" Type="http://schemas.openxmlformats.org/officeDocument/2006/relationships/image" Target="../media/image13.png"/><Relationship Id="rId61" Type="http://schemas.openxmlformats.org/officeDocument/2006/relationships/image" Target="../media/image68.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1.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28.png"/><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7.png"/><Relationship Id="rId65" Type="http://schemas.openxmlformats.org/officeDocument/2006/relationships/image" Target="../media/image72.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s>
</file>

<file path=ppt/slides/_rels/slide2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5.png"/><Relationship Id="rId47" Type="http://schemas.openxmlformats.org/officeDocument/2006/relationships/image" Target="../media/image120.png"/><Relationship Id="rId50" Type="http://schemas.openxmlformats.org/officeDocument/2006/relationships/image" Target="../media/image123.png"/><Relationship Id="rId55" Type="http://schemas.openxmlformats.org/officeDocument/2006/relationships/image" Target="../media/image128.png"/><Relationship Id="rId63" Type="http://schemas.openxmlformats.org/officeDocument/2006/relationships/image" Target="../media/image136.png"/><Relationship Id="rId7" Type="http://schemas.openxmlformats.org/officeDocument/2006/relationships/image" Target="../media/image80.png"/><Relationship Id="rId2" Type="http://schemas.openxmlformats.org/officeDocument/2006/relationships/notesSlide" Target="../notesSlides/notesSlide28.xml"/><Relationship Id="rId16" Type="http://schemas.openxmlformats.org/officeDocument/2006/relationships/image" Target="../media/image89.png"/><Relationship Id="rId29" Type="http://schemas.openxmlformats.org/officeDocument/2006/relationships/image" Target="../media/image102.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3.png"/><Relationship Id="rId45" Type="http://schemas.openxmlformats.org/officeDocument/2006/relationships/image" Target="../media/image118.png"/><Relationship Id="rId53" Type="http://schemas.openxmlformats.org/officeDocument/2006/relationships/image" Target="../media/image126.png"/><Relationship Id="rId58" Type="http://schemas.openxmlformats.org/officeDocument/2006/relationships/image" Target="../media/image131.png"/><Relationship Id="rId5" Type="http://schemas.openxmlformats.org/officeDocument/2006/relationships/image" Target="../media/image78.png"/><Relationship Id="rId61" Type="http://schemas.openxmlformats.org/officeDocument/2006/relationships/image" Target="../media/image134.png"/><Relationship Id="rId19" Type="http://schemas.openxmlformats.org/officeDocument/2006/relationships/image" Target="../media/image9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3" Type="http://schemas.openxmlformats.org/officeDocument/2006/relationships/image" Target="../media/image116.png"/><Relationship Id="rId48" Type="http://schemas.openxmlformats.org/officeDocument/2006/relationships/image" Target="../media/image121.png"/><Relationship Id="rId56" Type="http://schemas.openxmlformats.org/officeDocument/2006/relationships/image" Target="../media/image129.png"/><Relationship Id="rId8" Type="http://schemas.openxmlformats.org/officeDocument/2006/relationships/image" Target="../media/image81.png"/><Relationship Id="rId51" Type="http://schemas.openxmlformats.org/officeDocument/2006/relationships/image" Target="../media/image124.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openxmlformats.org/officeDocument/2006/relationships/image" Target="../media/image132.png"/><Relationship Id="rId20" Type="http://schemas.openxmlformats.org/officeDocument/2006/relationships/image" Target="../media/image93.png"/><Relationship Id="rId41" Type="http://schemas.openxmlformats.org/officeDocument/2006/relationships/image" Target="../media/image114.png"/><Relationship Id="rId54" Type="http://schemas.openxmlformats.org/officeDocument/2006/relationships/image" Target="../media/image127.png"/><Relationship Id="rId62" Type="http://schemas.openxmlformats.org/officeDocument/2006/relationships/image" Target="../media/image135.png"/><Relationship Id="rId1" Type="http://schemas.openxmlformats.org/officeDocument/2006/relationships/slideLayout" Target="../slideLayouts/slideLayout11.xml"/><Relationship Id="rId6"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2.png"/><Relationship Id="rId57" Type="http://schemas.openxmlformats.org/officeDocument/2006/relationships/image" Target="../media/image130.png"/><Relationship Id="rId10" Type="http://schemas.openxmlformats.org/officeDocument/2006/relationships/image" Target="../media/image83.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5.png"/><Relationship Id="rId60" Type="http://schemas.openxmlformats.org/officeDocument/2006/relationships/image" Target="../media/image133.png"/><Relationship Id="rId4" Type="http://schemas.openxmlformats.org/officeDocument/2006/relationships/image" Target="../media/image77.png"/><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154.png"/><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57.pn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67.png"/><Relationship Id="rId4" Type="http://schemas.openxmlformats.org/officeDocument/2006/relationships/image" Target="../media/image166.png"/></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71.png"/></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74.png"/><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331"/>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11 - Sprint 6</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ExtraBold"/>
                <a:sym typeface="Inter"/>
              </a:rPr>
              <a:t>Cerrando bases de python</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Lectura documentación de Python</a:t>
            </a: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Uso de funciones por defecto</a:t>
            </a: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Series de pandas</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Leer documentación</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Valores por defecto de las funciones</a:t>
            </a:r>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Series de Panda</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¿Qué utilidad encuentras en la documentación?</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¿En necesario siempre poner valores por defecto en funciones?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¿Qué entiendes por series de pandas?</a:t>
            </a:r>
            <a:endParaRPr lang="es-ES"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316</TotalTime>
  <Words>1567</Words>
  <Application>Microsoft Office PowerPoint</Application>
  <PresentationFormat>Presentación en pantalla (16:9)</PresentationFormat>
  <Paragraphs>166</Paragraphs>
  <Slides>46</Slides>
  <Notes>46</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Inter ExtraBold</vt:lpstr>
      <vt:lpstr>Roboto Mono</vt:lpstr>
      <vt:lpstr>Arial</vt:lpstr>
      <vt:lpstr>Inter Medium</vt:lpstr>
      <vt:lpstr>Inter SemiBold</vt:lpstr>
      <vt:lpstr>Inter</vt:lpstr>
      <vt:lpstr>Simple Light</vt:lpstr>
      <vt:lpstr>Webinar 11 - Sprint 6 Cerrando bases de python</vt:lpstr>
      <vt:lpstr>Agenda</vt:lpstr>
      <vt:lpstr>Acuerdos</vt:lpstr>
      <vt:lpstr>Objetivo</vt:lpstr>
      <vt:lpstr>Midamos los ánimos</vt:lpstr>
      <vt:lpstr>Recap</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11</cp:revision>
  <dcterms:modified xsi:type="dcterms:W3CDTF">2025-02-09T20:47:15Z</dcterms:modified>
</cp:coreProperties>
</file>